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F5A9A-E5F9-4055-9144-AD0B5A483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615682-53D9-4994-9D2B-03A14A210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49DC58-6145-4291-845C-170DACB6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98F9-7345-4E98-88AE-8D51FBF80969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8260E0-328D-4335-8EB0-7E8A2B95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6736BD-E591-4A82-A3D8-A9FE25A9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78D-F654-4EA0-A66C-585952107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32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EC5F7-7020-41C7-AABC-252444ED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AD6705-61D4-4CFE-B0ED-B5A8C83FD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CBEDA6-E057-4763-A9DE-BC284D65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98F9-7345-4E98-88AE-8D51FBF80969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E486E0-E0E2-439B-8397-9714C92F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DC3004-2DDE-4D57-9416-BFC34172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78D-F654-4EA0-A66C-585952107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30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AD5D1A1-7422-4240-860B-DA0B5C4D5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79C7A06-D4C6-457E-BB3E-A8AFCE9C6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1390C0-3FDA-4A0C-9F34-20CCC440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98F9-7345-4E98-88AE-8D51FBF80969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936CB1-BFE3-45E8-9E53-5DE90159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FF754C-5D7D-438A-8986-F341C877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78D-F654-4EA0-A66C-585952107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79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F2520-BFEC-469E-9DFA-9F57C39A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A3977E-0008-4F04-A541-A37BAC206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DCB509-A649-452E-A182-31463A17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98F9-7345-4E98-88AE-8D51FBF80969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8FBC9-72D8-40CF-83B6-B800A882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0932D7-22C7-4D91-9F60-B675BB2C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78D-F654-4EA0-A66C-585952107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82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8C5A9-48D1-4D5B-BD79-62D170EA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4162F2-6916-4209-83A8-681813C7C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3BC6BD-A97A-411D-9B30-DC0AC1E7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98F9-7345-4E98-88AE-8D51FBF80969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7F4650-9968-4DD2-A456-19DF1259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2231C6-8684-4D8B-A2EC-E56998F0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78D-F654-4EA0-A66C-585952107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15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27555-36BF-4987-836C-71F2ACAD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CD6443-082B-4D85-B018-723B9A2C2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3CD49A-23DD-4CC5-84B9-F95444727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D972DE-005B-4B8F-8890-C91FB0328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98F9-7345-4E98-88AE-8D51FBF80969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385AC-39CA-44D2-9EBD-FBA17434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979958-517B-42CD-9CFF-257208A6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78D-F654-4EA0-A66C-585952107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27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C1665-4C8A-414D-A7BA-CA42186F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DEB537-6B72-4C69-AF27-031A4AA6F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1DFBE8-CDD9-4C3C-9211-F2D9C910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AC1CE7-F8CD-4569-A717-48BFAA9C5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E69208-4E08-4961-814A-BF39AC1BF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047ADD0-3CB9-4127-B0E4-0AFD67A8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98F9-7345-4E98-88AE-8D51FBF80969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244D2F4-1339-4E3F-847F-C6A6A37C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01F96DD-414F-4846-8B08-522368D1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78D-F654-4EA0-A66C-585952107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3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6EBD0-6DD3-4D2F-8560-1F469E40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E62DE65-9A3B-4E5E-B48D-264C5D79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98F9-7345-4E98-88AE-8D51FBF80969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05B9F48-0038-4CAF-AE0B-3B55A8F8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90B8FAE-B8E7-49D2-9D42-89B5C396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78D-F654-4EA0-A66C-585952107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8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C408CD5-5BA6-493F-BC3E-4631DE765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98F9-7345-4E98-88AE-8D51FBF80969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731AFF4-CED2-402F-BF73-3A1BE1F7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2DBA4A-D7D5-49F7-894A-3618C97C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78D-F654-4EA0-A66C-585952107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18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03491-FC59-4802-B514-6A7F8233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A7C194-CD89-48D8-A5ED-C53497AF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ADE828-E773-44BD-AA52-1317941BA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6C68CD-B431-46A7-BFE2-653C4EB8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98F9-7345-4E98-88AE-8D51FBF80969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E3A096-2A61-4CFC-98E6-76D42C97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8CFA57-31E3-416B-AB50-C6E9E2ED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78D-F654-4EA0-A66C-585952107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98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0E85E-7A0A-4D2D-BC1B-777AD800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69601ED-376D-4DF5-BD98-479AFE7BB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021789-DF45-48AF-B7A7-BA674DE09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51FEF2-854C-4620-8E43-A6CB8593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98F9-7345-4E98-88AE-8D51FBF80969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422A03-276F-4B22-AC65-AD372B5A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54E94B-C6F7-4342-9C20-F832F0A1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78D-F654-4EA0-A66C-585952107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89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FE258FE-583E-44A6-AC23-7007EED7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FFDEFD-414D-4EBF-ACCC-D0EB4748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8FAAB9-CE38-408E-A9D7-FB28D5DCC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798F9-7345-4E98-88AE-8D51FBF80969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D51D6E-4D41-4460-A8DB-891CFA298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0E2902-B7B8-4EC9-8B1A-46CE64FFD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2378D-F654-4EA0-A66C-585952107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99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2AFAB-3657-4270-B02C-BFD705141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114925" cy="1002506"/>
          </a:xfrm>
        </p:spPr>
        <p:txBody>
          <a:bodyPr/>
          <a:lstStyle/>
          <a:p>
            <a:r>
              <a:rPr lang="nl-NL" dirty="0"/>
              <a:t>SOFA model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75055FA-26DC-4563-9FA0-7F3E739D6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12" y="2124869"/>
            <a:ext cx="55340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3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465E4-16B7-4990-BFC7-7857B095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SOFA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893150-CDB2-491F-910E-6071C9454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523875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Beschrijft verschillende rollen die mantelzorgers vervullen en werkzaamheden medewerkers die daarbij passen: </a:t>
            </a:r>
          </a:p>
          <a:p>
            <a:pPr marL="0" indent="0">
              <a:buNone/>
            </a:pPr>
            <a:r>
              <a:rPr lang="nl-NL" dirty="0"/>
              <a:t>• Samenwerken mantelzorgers als partner in zorg; </a:t>
            </a:r>
          </a:p>
          <a:p>
            <a:pPr marL="0" indent="0">
              <a:buNone/>
            </a:pPr>
            <a:r>
              <a:rPr lang="nl-NL" dirty="0"/>
              <a:t>• Ondersteunen mantelzorgers bij vragen en behoefte aan hulp; </a:t>
            </a:r>
          </a:p>
          <a:p>
            <a:pPr marL="0" indent="0">
              <a:buNone/>
            </a:pPr>
            <a:r>
              <a:rPr lang="nl-NL" dirty="0"/>
              <a:t>• Faciliteren persoonlijke relatie mantelzorgers met naaste; </a:t>
            </a:r>
          </a:p>
          <a:p>
            <a:pPr marL="0" indent="0">
              <a:buNone/>
            </a:pPr>
            <a:r>
              <a:rPr lang="nl-NL" dirty="0"/>
              <a:t>• Afstemmen kennis en expertise mantelzorgers vanwege (jarenlang) zorgen naaste.</a:t>
            </a:r>
          </a:p>
        </p:txBody>
      </p:sp>
    </p:spTree>
    <p:extLst>
      <p:ext uri="{BB962C8B-B14F-4D97-AF65-F5344CB8AC3E}">
        <p14:creationId xmlns:p14="http://schemas.microsoft.com/office/powerpoint/2010/main" val="69236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83441-17AF-482C-9A01-1D465DB9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BELANG?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9A0379-3B6B-4079-A849-EA58CA198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892675"/>
          </a:xfrm>
        </p:spPr>
        <p:txBody>
          <a:bodyPr/>
          <a:lstStyle/>
          <a:p>
            <a:r>
              <a:rPr lang="nl-NL" dirty="0"/>
              <a:t>Meer zicht op behoeften en mogelijkheden door rekening houden met rollen van mantelzorgers</a:t>
            </a:r>
          </a:p>
          <a:p>
            <a:r>
              <a:rPr lang="nl-NL" dirty="0"/>
              <a:t>Mantelzorgers beter leren begrijpen en voorkomen van focus op </a:t>
            </a:r>
            <a:r>
              <a:rPr lang="nl-NL"/>
              <a:t>één aspect, </a:t>
            </a:r>
            <a:r>
              <a:rPr lang="nl-NL" dirty="0"/>
              <a:t>bijvoorbeeld overbelasting. </a:t>
            </a:r>
          </a:p>
          <a:p>
            <a:r>
              <a:rPr lang="nl-NL" dirty="0"/>
              <a:t>Mantelzorgers hebben behoefte hebben aan erkenning van expertise en gelijkwaardige samenwerking. Mantelzorgers voelen zich gezien en gesteund en houden zorg langer vol. </a:t>
            </a:r>
          </a:p>
        </p:txBody>
      </p:sp>
    </p:spTree>
    <p:extLst>
      <p:ext uri="{BB962C8B-B14F-4D97-AF65-F5344CB8AC3E}">
        <p14:creationId xmlns:p14="http://schemas.microsoft.com/office/powerpoint/2010/main" val="356697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A6318-385F-4970-98E3-3B30C63D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pak je het aan?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A60B4DE-ACFD-41B3-86C1-CF46AEC43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6" y="41718"/>
            <a:ext cx="9686924" cy="681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C9EAA-345B-4431-B09F-FE66D3D64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 fontScale="90000"/>
          </a:bodyPr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6398E1-8124-4F8F-81C2-F30030B8B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450"/>
            <a:ext cx="10515600" cy="57340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/>
              <a:t>Voorbereiding </a:t>
            </a:r>
          </a:p>
          <a:p>
            <a:r>
              <a:rPr lang="nl-NL" dirty="0"/>
              <a:t>Teken vier blokken op een flap met in ieder blok een letter van het SOFA-model. </a:t>
            </a:r>
          </a:p>
          <a:p>
            <a:pPr marL="0" indent="0">
              <a:buNone/>
            </a:pPr>
            <a:r>
              <a:rPr lang="nl-NL" dirty="0"/>
              <a:t>Werkwijze </a:t>
            </a:r>
          </a:p>
          <a:p>
            <a:pPr marL="514350" indent="-514350">
              <a:buAutoNum type="arabicPeriod"/>
            </a:pPr>
            <a:r>
              <a:rPr lang="nl-NL" dirty="0"/>
              <a:t>Uitgangspunt is de vraag: Wat doe ik in mijn dagelijks werk met of voor mantelzorgers en het sociaal netwerk van cliënten? Schrijf activiteiten op geeltjes die hier mee te maken hebben. </a:t>
            </a:r>
          </a:p>
          <a:p>
            <a:pPr marL="514350" indent="-514350">
              <a:buAutoNum type="arabicPeriod"/>
            </a:pPr>
            <a:r>
              <a:rPr lang="nl-NL" dirty="0"/>
              <a:t>Noem om beurten een activiteit die is opgeschreven. Stel verhelderingsvragen </a:t>
            </a:r>
            <a:r>
              <a:rPr lang="nl-NL"/>
              <a:t>aan medecursisten. </a:t>
            </a:r>
            <a:r>
              <a:rPr lang="nl-NL" dirty="0"/>
              <a:t>Plak het geeltje in het blok waar het bij hoort. Als anderen dezelfde activiteit hebben opgeschreven plakken zij deze er ook bij. </a:t>
            </a:r>
          </a:p>
          <a:p>
            <a:pPr marL="514350" indent="-514350">
              <a:buAutoNum type="arabicPeriod"/>
            </a:pPr>
            <a:r>
              <a:rPr lang="nl-NL" dirty="0"/>
              <a:t>Als alle activiteiten benoemd zijn kijk je met elkaar welke blokken vooral wel of vooral niet gevuld zijn. Met welke activiteiten? Welke individuele en collectieve patronen tekenen zich af? </a:t>
            </a:r>
          </a:p>
          <a:p>
            <a:pPr marL="514350" indent="-514350">
              <a:buAutoNum type="arabicPeriod"/>
            </a:pPr>
            <a:r>
              <a:rPr lang="nl-NL" dirty="0"/>
              <a:t>Meer/minder/anders: ontbreken er nog activiteiten? Wat zou je meer/ minder of anders kunnen doen en willen? Welke vervolgstappen wil je zetten? </a:t>
            </a:r>
          </a:p>
          <a:p>
            <a:pPr marL="514350" indent="-514350">
              <a:buAutoNum type="arabicPeriod"/>
            </a:pPr>
            <a:r>
              <a:rPr lang="nl-NL" dirty="0"/>
              <a:t>Schrijf op wat je er mee gaat doen, als team en als medewerker. </a:t>
            </a:r>
          </a:p>
        </p:txBody>
      </p:sp>
    </p:spTree>
    <p:extLst>
      <p:ext uri="{BB962C8B-B14F-4D97-AF65-F5344CB8AC3E}">
        <p14:creationId xmlns:p14="http://schemas.microsoft.com/office/powerpoint/2010/main" val="242363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0EA2260-0121-461B-8602-048B9795D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24" y="285750"/>
            <a:ext cx="11964056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0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F1F02FD-0A6D-421C-BBAD-8E6C8368A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601" y="733426"/>
            <a:ext cx="12216295" cy="58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3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3D0BAC7-820E-4767-9E9B-F354F7239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062" y="1295400"/>
            <a:ext cx="1228106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740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289</Words>
  <Application>Microsoft Office PowerPoint</Application>
  <PresentationFormat>Breedbeeld</PresentationFormat>
  <Paragraphs>21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SOFA model</vt:lpstr>
      <vt:lpstr>SOFA model</vt:lpstr>
      <vt:lpstr>WAT IS HET BELANG? </vt:lpstr>
      <vt:lpstr>Hoe pak je het aan?</vt:lpstr>
      <vt:lpstr>Aan de slag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SOFA model</dc:title>
  <dc:creator>Wieteke de Roos</dc:creator>
  <cp:lastModifiedBy>Wieteke de Roos</cp:lastModifiedBy>
  <cp:revision>5</cp:revision>
  <dcterms:created xsi:type="dcterms:W3CDTF">2019-12-11T12:49:08Z</dcterms:created>
  <dcterms:modified xsi:type="dcterms:W3CDTF">2019-12-12T07:13:25Z</dcterms:modified>
</cp:coreProperties>
</file>